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72" r:id="rId5"/>
    <p:sldId id="268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43DAB-97AB-4431-A2E9-37B283B3C6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B11399-C31C-478D-B652-2FD09AACE4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19713A-A2C9-4673-A853-361ADD10B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7E734-DC3B-4DFE-88AE-0C9197B56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63032D-3CC0-4BDF-B204-9BCAB1937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257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ADBC6-C1D7-4A3E-9D0D-2280ACE7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34F9C3-5311-4EDD-A971-7170BE8356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F97D8-9DE3-40DA-B5E5-27DA85093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7AB29-7634-4E01-B7AC-21164970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7F0B5-E758-403E-92A9-4152A74F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82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955EAF4-076B-44DF-9454-EB7487EA5F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DB3AD-1855-480C-A021-81BE22FDC0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BB134B-C60B-4E30-BC67-9A9EE5644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D93B8-5260-4463-BA58-8A0A904AA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6CD1D-9044-45DC-9B0C-8E6528927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651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3B31A5E-1244-4689-B513-C78E3C4E53B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Right Triangle 18">
            <a:extLst>
              <a:ext uri="{FF2B5EF4-FFF2-40B4-BE49-F238E27FC236}">
                <a16:creationId xmlns:a16="http://schemas.microsoft.com/office/drawing/2014/main" id="{71D0E8AA-902F-440D-9C55-2A391C22396A}"/>
              </a:ext>
            </a:extLst>
          </p:cNvPr>
          <p:cNvSpPr/>
          <p:nvPr userDrawn="1"/>
        </p:nvSpPr>
        <p:spPr>
          <a:xfrm flipV="1">
            <a:off x="0" y="-6"/>
            <a:ext cx="10625328" cy="540411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7" name="Parallelogram 16">
            <a:extLst>
              <a:ext uri="{FF2B5EF4-FFF2-40B4-BE49-F238E27FC236}">
                <a16:creationId xmlns:a16="http://schemas.microsoft.com/office/drawing/2014/main" id="{7D937721-835D-4D84-94A3-6C79D4639514}"/>
              </a:ext>
            </a:extLst>
          </p:cNvPr>
          <p:cNvSpPr/>
          <p:nvPr userDrawn="1"/>
        </p:nvSpPr>
        <p:spPr>
          <a:xfrm rot="19958790">
            <a:off x="-637324" y="3588176"/>
            <a:ext cx="3860162" cy="1746952"/>
          </a:xfrm>
          <a:prstGeom prst="parallelogram">
            <a:avLst>
              <a:gd name="adj" fmla="val 5321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32BB30B-8262-4715-998F-AAF6A81ADFD3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1010090"/>
            <a:ext cx="1785257" cy="90750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itle 1" title="Title">
            <a:extLst>
              <a:ext uri="{FF2B5EF4-FFF2-40B4-BE49-F238E27FC236}">
                <a16:creationId xmlns:a16="http://schemas.microsoft.com/office/drawing/2014/main" id="{4D7EF399-DAA5-44EC-B712-79C755FE84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3842" y="1987420"/>
            <a:ext cx="4911633" cy="178985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000" b="1">
                <a:solidFill>
                  <a:schemeClr val="accent1"/>
                </a:solidFill>
                <a:latin typeface="+mj-lt"/>
                <a:cs typeface="Calibri Light" panose="020F030202020403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01" name="Text Placeholder 2" title="Subtitle">
            <a:extLst>
              <a:ext uri="{FF2B5EF4-FFF2-40B4-BE49-F238E27FC236}">
                <a16:creationId xmlns:a16="http://schemas.microsoft.com/office/drawing/2014/main" id="{26D13BFA-61B0-402F-8611-02D3DFDBEB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3842" y="3792046"/>
            <a:ext cx="4911633" cy="9105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 b="0" i="0" spc="300">
                <a:solidFill>
                  <a:schemeClr val="tx1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A0A0C24-D997-4E78-951F-AFB51C70EFCC}"/>
              </a:ext>
            </a:extLst>
          </p:cNvPr>
          <p:cNvCxnSpPr>
            <a:cxnSpLocks/>
          </p:cNvCxnSpPr>
          <p:nvPr userDrawn="1"/>
        </p:nvCxnSpPr>
        <p:spPr>
          <a:xfrm flipV="1">
            <a:off x="9004301" y="3924299"/>
            <a:ext cx="3187700" cy="16891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E123A0CF-50D6-46EC-8BF6-43E38AFCD588}"/>
              </a:ext>
            </a:extLst>
          </p:cNvPr>
          <p:cNvSpPr/>
          <p:nvPr userDrawn="1"/>
        </p:nvSpPr>
        <p:spPr>
          <a:xfrm>
            <a:off x="7754112" y="0"/>
            <a:ext cx="2258568" cy="742819"/>
          </a:xfrm>
          <a:prstGeom prst="parallelogram">
            <a:avLst>
              <a:gd name="adj" fmla="val 19585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noProof="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2F1D2E-B631-4CB1-9448-2B50F8C46316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408562"/>
            <a:ext cx="6595353" cy="3403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95572AA9-EFAE-4771-B1EE-47E3611737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83398" y="860944"/>
            <a:ext cx="4428523" cy="5137089"/>
          </a:xfrm>
          <a:custGeom>
            <a:avLst/>
            <a:gdLst>
              <a:gd name="connsiteX0" fmla="*/ 2214261 w 4428523"/>
              <a:gd name="connsiteY0" fmla="*/ 0 h 5137089"/>
              <a:gd name="connsiteX1" fmla="*/ 4428523 w 4428523"/>
              <a:gd name="connsiteY1" fmla="*/ 1107131 h 5137089"/>
              <a:gd name="connsiteX2" fmla="*/ 4428523 w 4428523"/>
              <a:gd name="connsiteY2" fmla="*/ 4029957 h 5137089"/>
              <a:gd name="connsiteX3" fmla="*/ 2214261 w 4428523"/>
              <a:gd name="connsiteY3" fmla="*/ 5137089 h 5137089"/>
              <a:gd name="connsiteX4" fmla="*/ 0 w 4428523"/>
              <a:gd name="connsiteY4" fmla="*/ 4029957 h 5137089"/>
              <a:gd name="connsiteX5" fmla="*/ 0 w 4428523"/>
              <a:gd name="connsiteY5" fmla="*/ 1107131 h 5137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28523" h="5137089">
                <a:moveTo>
                  <a:pt x="2214261" y="0"/>
                </a:moveTo>
                <a:lnTo>
                  <a:pt x="4428523" y="1107131"/>
                </a:lnTo>
                <a:lnTo>
                  <a:pt x="4428523" y="4029957"/>
                </a:lnTo>
                <a:lnTo>
                  <a:pt x="2214261" y="5137089"/>
                </a:lnTo>
                <a:lnTo>
                  <a:pt x="0" y="4029957"/>
                </a:lnTo>
                <a:lnTo>
                  <a:pt x="0" y="11071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CF69447-82AD-475F-A3AE-3D7FF61DBFE2}"/>
              </a:ext>
            </a:extLst>
          </p:cNvPr>
          <p:cNvCxnSpPr>
            <a:cxnSpLocks/>
          </p:cNvCxnSpPr>
          <p:nvPr userDrawn="1"/>
        </p:nvCxnSpPr>
        <p:spPr>
          <a:xfrm flipV="1">
            <a:off x="-17837" y="5266944"/>
            <a:ext cx="1919789" cy="1001054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FC8C82F3-94EE-4B4F-A01D-993A41BC00B1}"/>
              </a:ext>
            </a:extLst>
          </p:cNvPr>
          <p:cNvSpPr/>
          <p:nvPr userDrawn="1"/>
        </p:nvSpPr>
        <p:spPr>
          <a:xfrm rot="19958790">
            <a:off x="-139035" y="3407045"/>
            <a:ext cx="1438399" cy="236580"/>
          </a:xfrm>
          <a:prstGeom prst="parallelogram">
            <a:avLst>
              <a:gd name="adj" fmla="val 5321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18520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83">
          <p15:clr>
            <a:srgbClr val="FBAE40"/>
          </p15:clr>
        </p15:guide>
        <p15:guide id="2" pos="3840">
          <p15:clr>
            <a:srgbClr val="FBAE40"/>
          </p15:clr>
        </p15:guide>
        <p15:guide id="3" pos="143">
          <p15:clr>
            <a:srgbClr val="FBAE40"/>
          </p15:clr>
        </p15:guide>
        <p15:guide id="4" orient="horz" pos="4170">
          <p15:clr>
            <a:srgbClr val="FBAE40"/>
          </p15:clr>
        </p15:guide>
        <p15:guide id="5" pos="7537">
          <p15:clr>
            <a:srgbClr val="FBAE40"/>
          </p15:clr>
        </p15:guide>
        <p15:guide id="6" orient="horz" pos="14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3AB1E-BE75-45B0-A3B5-162255D2D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D9C8C-45BC-4604-8D1D-EB6EB7A0CC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C923A0-CAD2-42BB-9E12-5C5788D55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CD8B09-4E33-425B-A346-C8C862143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1DBC1-4925-42E6-BB81-61E9EFD3B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17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86007-789C-4722-AA02-F765960E8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838CD-A07F-4D6B-9E51-48A253A2FE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53FFE8-53E5-4B17-ABE2-53829CF04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77DD7-71A5-4864-982C-1E0E6AF40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C20B7-5F1B-489C-8A72-51B703D09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25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E4468-8264-40C1-824A-F1ADDD850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9F4BCF-7161-427A-89C3-BD0B5017C8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9FA58-9AEE-4895-85A1-0C0DAB1A40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7BACBC-235B-4126-89AE-29EE656C0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B85679-7E7E-455D-922D-B0293B96F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57F217-3121-4503-9E73-D1A21AB5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1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DE802-1B5A-4A38-926B-4ACF1F403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C7FD7A-2C08-4BE8-847A-8E8315C49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824C9-F642-4787-BDF2-33376C221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F1678E-A05B-4A8A-AF70-71AE1F6FF2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21D9A4-2C74-4B26-971C-F771F8BA66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E00329-CD4B-4201-9476-DD342E56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EF8386F-4FC1-4FA4-982F-657D5A2AD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9E593D-21D0-4D5F-B4A6-D177CB372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43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D6713-6A92-47CC-AC44-599CA4687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E8A18D-2002-4B73-B010-C3F7EB9B1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AA3EF2-6F44-4506-9CC8-75CE8C4A5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69FDA3-A3EA-437C-B243-514E86504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05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12B31D2-EEEF-4424-827F-038EE85BF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149398-E327-4E80-97F0-A84624E5A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4E2D7-520A-4B8A-8E62-D4B6133BB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64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D774-6FAF-4299-B3D9-91394FB38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DD223C-13EB-4704-BEC9-7984149FE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AF8B05-DFF6-4BB4-B05D-DE594F630A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352F66-1497-4301-B3A3-3F283239A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EE37A7-A417-4A1F-A02B-DC14EE0C6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657E98-C900-44F6-A71E-8AC046950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0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0EEA6-EDA2-48AC-ABF2-826B70DAC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04A97A-9BA1-4292-94B7-25D17415A0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2A90AE-CBED-4C34-95AF-BC8EEC03D5A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A74E9F-DDB6-4F5D-BD07-A15EEF6A5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C1A621-E369-4135-92B1-4BDFB1F49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EDB07-9B89-487B-A91E-426FE81B1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33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47FDB52-BBFC-48B6-868C-746C3F492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19AE4-9768-4587-AC95-1E49048B62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F6C50-A3E7-44C2-9838-C6A621629E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34B06-88E1-4800-94B9-F7B1D1EEA621}" type="datetimeFigureOut">
              <a:rPr lang="en-US" smtClean="0"/>
              <a:t>2/10/2020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4B4B51-D66A-4BCD-8F9C-20A24D5DC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4C120-59FF-42C5-9A4F-F2C0093702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909BA4-5F85-4A3E-AD35-B5E8E76576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337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F2E2C-9F27-44B0-8729-725088D184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C-Keg 10’ panel art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C9B322-664B-4DED-96DF-D0562968520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For 2020 CBC</a:t>
            </a:r>
          </a:p>
        </p:txBody>
      </p:sp>
    </p:spTree>
    <p:extLst>
      <p:ext uri="{BB962C8B-B14F-4D97-AF65-F5344CB8AC3E}">
        <p14:creationId xmlns:p14="http://schemas.microsoft.com/office/powerpoint/2010/main" val="2747193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7DA5B-654E-4BFC-8F56-B82DD9836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Elements for trade show panel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F92081-A38F-4FA7-A187-A202E1F3DEAC}"/>
              </a:ext>
            </a:extLst>
          </p:cNvPr>
          <p:cNvSpPr txBox="1"/>
          <p:nvPr/>
        </p:nvSpPr>
        <p:spPr>
          <a:xfrm>
            <a:off x="1204546" y="2171700"/>
            <a:ext cx="48410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Company Logo</a:t>
            </a:r>
          </a:p>
          <a:p>
            <a:r>
              <a:rPr lang="en-US" dirty="0"/>
              <a:t>Picture of device mounted on keg</a:t>
            </a:r>
          </a:p>
          <a:p>
            <a:r>
              <a:rPr lang="en-US" dirty="0"/>
              <a:t>Picture and basic description of certification icons</a:t>
            </a:r>
          </a:p>
          <a:p>
            <a:r>
              <a:rPr lang="en-US" dirty="0"/>
              <a:t>Basic features/benefits list</a:t>
            </a:r>
          </a:p>
        </p:txBody>
      </p:sp>
    </p:spTree>
    <p:extLst>
      <p:ext uri="{BB962C8B-B14F-4D97-AF65-F5344CB8AC3E}">
        <p14:creationId xmlns:p14="http://schemas.microsoft.com/office/powerpoint/2010/main" val="176968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573E50E-9AE6-4B8C-9EA1-29CBC98C1C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52" b="905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pic>
        <p:nvPicPr>
          <p:cNvPr id="5" name="Picture 4" descr="A picture containing cup, coffee, indoor, table&#10;&#10;Description automatically generated">
            <a:extLst>
              <a:ext uri="{FF2B5EF4-FFF2-40B4-BE49-F238E27FC236}">
                <a16:creationId xmlns:a16="http://schemas.microsoft.com/office/drawing/2014/main" id="{BCFC366F-4F34-428F-A024-0186D538C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162" y="206718"/>
            <a:ext cx="3667028" cy="2506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409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6F95DEE-F7F6-4C97-A73D-5D8DA65DAA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61274" y="65986"/>
            <a:ext cx="12165291" cy="6842976"/>
          </a:xfrm>
          <a:prstGeom prst="rect">
            <a:avLst/>
          </a:prstGeom>
        </p:spPr>
      </p:pic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339CE2F6-6467-423D-A34E-CD9FD61553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019" y="164967"/>
            <a:ext cx="3227932" cy="231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42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D599535-C841-457B-BE92-EECA801ED768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0810" r="20810"/>
          <a:stretch>
            <a:fillRect/>
          </a:stretch>
        </p:blipFill>
        <p:spPr>
          <a:xfrm>
            <a:off x="1096393" y="825732"/>
            <a:ext cx="5521381" cy="5541818"/>
          </a:xfrm>
        </p:spPr>
      </p:pic>
      <p:sp>
        <p:nvSpPr>
          <p:cNvPr id="10" name="Hexagon 9">
            <a:extLst>
              <a:ext uri="{FF2B5EF4-FFF2-40B4-BE49-F238E27FC236}">
                <a16:creationId xmlns:a16="http://schemas.microsoft.com/office/drawing/2014/main" id="{84367257-921F-4C31-9DD7-8B0616248F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16200000">
            <a:off x="2679702" y="2338675"/>
            <a:ext cx="2412998" cy="2080172"/>
          </a:xfrm>
          <a:prstGeom prst="hexag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4052DBB-CC72-4F59-92CE-00AB25EFF3F6}"/>
              </a:ext>
            </a:extLst>
          </p:cNvPr>
          <p:cNvSpPr txBox="1"/>
          <p:nvPr/>
        </p:nvSpPr>
        <p:spPr>
          <a:xfrm>
            <a:off x="2955850" y="3666606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4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91CA16A-993E-43BA-BDDC-9E427CF95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58187" y="1751214"/>
            <a:ext cx="3608303" cy="640606"/>
          </a:xfrm>
        </p:spPr>
        <p:txBody>
          <a:bodyPr/>
          <a:lstStyle/>
          <a:p>
            <a:r>
              <a:rPr lang="en-US" b="0" dirty="0"/>
              <a:t>What is C-Keg 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63A021-7C19-4C85-B48B-EFEA732C1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6951" y="2468181"/>
            <a:ext cx="3270773" cy="91058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Asset Tracking</a:t>
            </a:r>
            <a:r>
              <a:rPr lang="en-US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+</a:t>
            </a:r>
          </a:p>
          <a:p>
            <a:r>
              <a:rPr lang="en-US" dirty="0"/>
              <a:t>Quality Control</a:t>
            </a:r>
            <a:r>
              <a:rPr lang="en-US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+</a:t>
            </a:r>
          </a:p>
          <a:p>
            <a:r>
              <a:rPr lang="en-US" dirty="0"/>
              <a:t>Consumer Awareness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55BEE10-2DA5-4F6E-A60B-F45130359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0586" y="2923471"/>
            <a:ext cx="1991230" cy="86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61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06184-1D9D-40E5-9C80-77CD477A4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F02ADF-005C-42CE-B921-1E2B04C23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24/7 location and temperature monitoring</a:t>
            </a:r>
          </a:p>
          <a:p>
            <a:r>
              <a:rPr lang="en-US" dirty="0"/>
              <a:t>Automated alerts</a:t>
            </a:r>
          </a:p>
          <a:p>
            <a:r>
              <a:rPr lang="en-US" dirty="0"/>
              <a:t>IP 67 Ruggedized hardware</a:t>
            </a:r>
          </a:p>
          <a:p>
            <a:r>
              <a:rPr lang="en-US" dirty="0"/>
              <a:t>No software charges</a:t>
            </a:r>
          </a:p>
          <a:p>
            <a:r>
              <a:rPr lang="en-US" dirty="0"/>
              <a:t>Kegs and beer descriptions displayed on our public beer map</a:t>
            </a:r>
          </a:p>
          <a:p>
            <a:r>
              <a:rPr lang="en-US" dirty="0"/>
              <a:t> DIY Cloud management of devices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980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1646B1-0144-48F7-B646-6A5ACDC82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Icons = C-Keg certifications</a:t>
            </a:r>
          </a:p>
        </p:txBody>
      </p:sp>
      <p:pic>
        <p:nvPicPr>
          <p:cNvPr id="5" name="Content Placeholder 4" descr="A picture containing drawing, guitar&#10;&#10;Description automatically generated">
            <a:extLst>
              <a:ext uri="{FF2B5EF4-FFF2-40B4-BE49-F238E27FC236}">
                <a16:creationId xmlns:a16="http://schemas.microsoft.com/office/drawing/2014/main" id="{B881FA6B-AA9A-4DA3-AAF8-6E21B45855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767" y="1338879"/>
            <a:ext cx="1148783" cy="1056142"/>
          </a:xfr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08B74576-D7A6-4900-93F3-5A1DC71F88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736" y="2918880"/>
            <a:ext cx="1058843" cy="1058843"/>
          </a:xfrm>
          <a:prstGeom prst="rect">
            <a:avLst/>
          </a:prstGeom>
        </p:spPr>
      </p:pic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C0C351EB-3D39-4D70-A892-601C1B18E1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0338" y="4644349"/>
            <a:ext cx="1180707" cy="1180707"/>
          </a:xfrm>
          <a:prstGeom prst="rect">
            <a:avLst/>
          </a:prstGeom>
        </p:spPr>
      </p:pic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D4EDE0-1535-4CEB-A423-2622004C4F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47" y="1866950"/>
            <a:ext cx="1588908" cy="29072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769604-3EE4-4EB9-B6A0-78300B169339}"/>
              </a:ext>
            </a:extLst>
          </p:cNvPr>
          <p:cNvSpPr txBox="1"/>
          <p:nvPr/>
        </p:nvSpPr>
        <p:spPr>
          <a:xfrm>
            <a:off x="2644220" y="2144598"/>
            <a:ext cx="2078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Certified Independent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D0A317-A185-41EB-9E78-A4365A48DFFC}"/>
              </a:ext>
            </a:extLst>
          </p:cNvPr>
          <p:cNvSpPr txBox="1"/>
          <p:nvPr/>
        </p:nvSpPr>
        <p:spPr>
          <a:xfrm>
            <a:off x="7004115" y="1517715"/>
            <a:ext cx="69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Fresh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79B0EF-3C29-4BC6-B308-BE2F841BC47D}"/>
              </a:ext>
            </a:extLst>
          </p:cNvPr>
          <p:cNvSpPr txBox="1"/>
          <p:nvPr/>
        </p:nvSpPr>
        <p:spPr>
          <a:xfrm>
            <a:off x="7064378" y="3190973"/>
            <a:ext cx="1885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Local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EF05DA-E62F-4909-AAF0-EFF3ACBB55AE}"/>
              </a:ext>
            </a:extLst>
          </p:cNvPr>
          <p:cNvSpPr txBox="1"/>
          <p:nvPr/>
        </p:nvSpPr>
        <p:spPr>
          <a:xfrm>
            <a:off x="7178511" y="4875924"/>
            <a:ext cx="1327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Stored </a:t>
            </a:r>
          </a:p>
        </p:txBody>
      </p:sp>
    </p:spTree>
    <p:extLst>
      <p:ext uri="{BB962C8B-B14F-4D97-AF65-F5344CB8AC3E}">
        <p14:creationId xmlns:p14="http://schemas.microsoft.com/office/powerpoint/2010/main" val="2887257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86</Words>
  <Application>Microsoft Office PowerPoint</Application>
  <PresentationFormat>Widescreen</PresentationFormat>
  <Paragraphs>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C-Keg 10’ panel art</vt:lpstr>
      <vt:lpstr>Elements for trade show panel</vt:lpstr>
      <vt:lpstr>PowerPoint Presentation</vt:lpstr>
      <vt:lpstr>PowerPoint Presentation</vt:lpstr>
      <vt:lpstr>What is C-Keg ?</vt:lpstr>
      <vt:lpstr>Features</vt:lpstr>
      <vt:lpstr>Icons = C-Keg certifications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C-Keg 10’ panel art</dc:title>
  <dc:creator>Greg Herlin</dc:creator>
  <cp:lastModifiedBy>Mary Mielonen</cp:lastModifiedBy>
  <cp:revision>11</cp:revision>
  <dcterms:created xsi:type="dcterms:W3CDTF">2020-01-29T21:35:16Z</dcterms:created>
  <dcterms:modified xsi:type="dcterms:W3CDTF">2020-02-10T19:41:32Z</dcterms:modified>
</cp:coreProperties>
</file>